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uki shinichi" initials="ss" lastIdx="1" clrIdx="0">
    <p:extLst>
      <p:ext uri="{19B8F6BF-5375-455C-9EA6-DF929625EA0E}">
        <p15:presenceInfo xmlns:p15="http://schemas.microsoft.com/office/powerpoint/2012/main" userId="b6890ac9c63dc5f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91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1:10:52.010" idx="1">
    <p:pos x="7680" y="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46329D-5115-43D4-A7BA-B2DE6AF77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0C9798-A8F7-4E98-97AD-395FDBBA84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35E789-67BA-4797-89DB-4A3C1F48C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407852-921C-486E-B9B0-30C948E65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01C800-2881-4A90-A9DC-D1A64697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D5E788-5E0B-4B97-B017-CCAA25CB0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DB979D-9600-45CB-B142-A015D2F95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632DDF-533B-461E-8E70-26405ADE6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2D932D-7651-4A13-B9DF-DBA2C4944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FFC79F-24AE-41E5-A40D-8FC4A66A6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40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A0CBED3-AA8F-4A5F-96AA-051D966690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CC805F-1F12-4057-95C3-D7508F0CF9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3231CC-1F14-4695-97E9-E0A80122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E1D3D8-D77D-4395-A4E3-DE96713CC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D86214-A1F8-4D0D-BBFF-801526B03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662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DBB4D-4F65-45CE-8DC6-6DA0388CC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362CAC-D97D-41EC-A02C-F275F919B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5870DA-4C47-4DCD-B4C9-9E1C6C96F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D99487-7511-4562-A002-C2D6F81C5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2EB295-6449-4427-AD1A-7DA35EE5F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1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465993-7BBA-49C8-8275-BCFEB7F13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36CEFB-5673-4518-BE50-AC4FC3009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D986BB-1B21-4205-830B-04BEE978F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D65E33-DBCF-4746-83A9-8D4C51236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2E244F-7C2B-45A2-8BD6-D08C31719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90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A9668A-AFCE-4C7A-BAFB-AB4AD1068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A7431C-6201-4A2A-9DBC-C735284D83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C34E50-5277-4EB8-8E4E-058B5BFFA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9E2521-720B-4895-9693-9839F6837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FEAA92-6CCC-4316-9BB4-74476AE62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1B9AF4-A81A-469D-8FC5-53265A436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58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4F9615-049C-47BE-8C17-15409E7D9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75D202-882C-4C57-AFB4-8379ACA21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671EC7-7EC3-4DFD-AD18-5AA4D434B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7538BCB-FF95-4F85-A994-EF96F7507A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59DB40-F735-4976-A5E0-86B5BE2BA1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3DD46B1-1AB6-408B-A2D5-95D302667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E70A05A-4B74-455F-822B-953DB365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66F269E-17F7-456E-8012-DA92C972F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78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9C904B-BDB7-4BE4-99B9-269572862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0BE509-1A7F-404B-AF3D-DE10B6D0E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34FFECC-1683-4839-B91B-384F057FA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DC36717-3031-4173-8AEC-A71ADCC2D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11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07A45AE-D244-4E29-87E2-483C9B978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74B4FFA-6755-4E3F-BBB4-B08EA7D9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4B85CB-C34B-485D-9041-87C7FF3C4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16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1DF9C2-4990-44C2-BA9E-B3FA5CE5D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2966BB-26F7-4375-9509-92D148FE9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AC431-2E68-425B-B0FB-3E076C412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6D70C-1451-404A-9399-45E7FD661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B5E4B23-4C59-458D-A8E2-10D48876F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73757A-81A4-4F83-8B97-A5AF39BBD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294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BC8ECB-172F-44E2-A6FF-FB75E03E4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2CB1E5B-3041-44F3-B222-A01A535640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03BA68-F766-4447-825B-F1475673BF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79EF5E-5EFD-4B85-B89F-1ABC47722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C0BE2A-170A-457B-B135-607C5413B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05E438-7111-4438-B35C-55BC6AFCD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54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0AEC336-579A-4C5C-926F-BE7D5574D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8B07C6-B888-4FCB-BBE9-FB9355DF0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79117B-0A43-41B6-8835-DB110BF1A8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6F335-8F2A-42B6-B6DB-4488C6C383D3}" type="datetimeFigureOut">
              <a:rPr kumimoji="1" lang="ja-JP" altLang="en-US" smtClean="0"/>
              <a:t>2020/10/25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E5C020-AE22-4FAA-9E4B-38104A5FD1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D3381-0611-44C9-9F37-522AA1F66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8BD20-67A4-486E-8FBA-EB6B112A3B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55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2131BF-815A-498C-BA25-95AEE608D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91498"/>
          </a:xfrm>
          <a:prstGeom prst="rect">
            <a:avLst/>
          </a:prstGeom>
          <a:effectLst/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83146B-71F1-4B9C-9812-14183B0BFA10}"/>
              </a:ext>
            </a:extLst>
          </p:cNvPr>
          <p:cNvSpPr txBox="1"/>
          <p:nvPr/>
        </p:nvSpPr>
        <p:spPr>
          <a:xfrm>
            <a:off x="0" y="414343"/>
            <a:ext cx="12192000" cy="6432530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solidFill>
                  <a:srgbClr val="FF0000"/>
                </a:solidFill>
              </a:rPr>
              <a:t>メイン画面　　　　　ＩＯＴＡ　　　　　　ＪＣＣ　　　　　　学習　　　　　　ＤＸＣＣ　　　　　マネージャ　　　　　　　ＬＯＴＷ　　　　　　　複合検索　　　　　　　マニアル　　　　　　　　　ファイル内容確認　　　　オプション</a:t>
            </a:r>
          </a:p>
          <a:p>
            <a:r>
              <a:rPr lang="ja-JP" altLang="en-US" sz="800" b="1" dirty="0">
                <a:solidFill>
                  <a:srgbClr val="FF0000"/>
                </a:solidFill>
              </a:rPr>
              <a:t>                         　　　                  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lang="ja-JP" altLang="en-US" sz="800" b="1" dirty="0">
                <a:solidFill>
                  <a:srgbClr val="FF0000"/>
                </a:solidFill>
              </a:rPr>
              <a:t>                                                                    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Chk_TIME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But_NWTIME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ja-JP" altLang="en-US" sz="800" b="1" dirty="0">
                <a:solidFill>
                  <a:srgbClr val="FF0000"/>
                </a:solidFill>
              </a:rPr>
              <a:t>　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But_MainHEL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But_MainMsgCls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kumimoji="1" lang="en-US" altLang="ja-JP" sz="800" b="1" dirty="0">
                <a:solidFill>
                  <a:srgbClr val="FF0000"/>
                </a:solidFill>
              </a:rPr>
              <a:t>                                                            </a:t>
            </a:r>
            <a:r>
              <a:rPr lang="ja-JP" altLang="en-US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But_Del_MAIN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But_DateKen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   </a:t>
            </a:r>
            <a:r>
              <a:rPr lang="en-US" altLang="ja-JP" sz="800" b="1" dirty="0" err="1">
                <a:solidFill>
                  <a:srgbClr val="FF0000"/>
                </a:solidFill>
              </a:rPr>
              <a:t>Combo_telnetP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But_Option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               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Text_mainMSG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ja-JP" altLang="en-US" sz="800" b="1" dirty="0">
                <a:solidFill>
                  <a:srgbClr val="FF0000"/>
                </a:solidFill>
              </a:rPr>
              <a:t>／ </a:t>
            </a:r>
            <a:r>
              <a:rPr lang="en-US" altLang="ja-JP" sz="800" b="1" dirty="0" err="1">
                <a:solidFill>
                  <a:srgbClr val="FF0000"/>
                </a:solidFill>
              </a:rPr>
              <a:t>Text_SubMsg</a:t>
            </a:r>
            <a:r>
              <a:rPr lang="en-US" altLang="ja-JP" sz="800" b="1" dirty="0">
                <a:solidFill>
                  <a:srgbClr val="FF0000"/>
                </a:solidFill>
              </a:rPr>
              <a:t>     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　　　　　</a:t>
            </a:r>
            <a:r>
              <a:rPr lang="en-US" altLang="ja-JP" sz="800" b="1" dirty="0" err="1"/>
              <a:t>Text_MainUpDwn</a:t>
            </a:r>
            <a:endParaRPr lang="en-US" altLang="ja-JP" sz="800" b="1" dirty="0"/>
          </a:p>
          <a:p>
            <a:r>
              <a:rPr lang="en-US" altLang="ja-JP" sz="800" b="1" dirty="0">
                <a:solidFill>
                  <a:srgbClr val="FF0000"/>
                </a:solidFill>
              </a:rPr>
              <a:t>                                 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Check_Nen_Tuki_Hi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But_Bunseki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kumimoji="1" lang="en-US" altLang="ja-JP" sz="900" b="1" dirty="0" err="1">
                <a:solidFill>
                  <a:srgbClr val="FF0000"/>
                </a:solidFill>
              </a:rPr>
              <a:t>But_MainESC</a:t>
            </a:r>
            <a:r>
              <a:rPr lang="ja-JP" altLang="en-US" sz="900" b="1" dirty="0">
                <a:solidFill>
                  <a:srgbClr val="FF0000"/>
                </a:solidFill>
              </a:rPr>
              <a:t>　</a:t>
            </a:r>
            <a:r>
              <a:rPr kumimoji="1" lang="ja-JP" altLang="en-US" sz="9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900" b="1" dirty="0" err="1">
                <a:solidFill>
                  <a:srgbClr val="FF0000"/>
                </a:solidFill>
              </a:rPr>
              <a:t>But_Qsl_R</a:t>
            </a:r>
            <a:r>
              <a:rPr kumimoji="1" lang="ja-JP" altLang="en-US" sz="9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9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900" b="1" dirty="0" err="1">
                <a:solidFill>
                  <a:srgbClr val="FF0000"/>
                </a:solidFill>
              </a:rPr>
              <a:t>Combo_YYYY</a:t>
            </a:r>
            <a:r>
              <a:rPr kumimoji="1" lang="en-US" altLang="ja-JP" sz="900" b="1" dirty="0">
                <a:solidFill>
                  <a:srgbClr val="FF0000"/>
                </a:solidFill>
              </a:rPr>
              <a:t> </a:t>
            </a:r>
            <a:r>
              <a:rPr lang="en-US" altLang="ja-JP" sz="900" b="1" dirty="0">
                <a:solidFill>
                  <a:srgbClr val="FF0000"/>
                </a:solidFill>
              </a:rPr>
              <a:t>MM  DD  </a:t>
            </a:r>
            <a:r>
              <a:rPr kumimoji="1" lang="ja-JP" altLang="en-US" sz="9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900" b="1" dirty="0">
                <a:solidFill>
                  <a:srgbClr val="FF0000"/>
                </a:solidFill>
              </a:rPr>
              <a:t>HH  MI                    </a:t>
            </a:r>
            <a:r>
              <a:rPr kumimoji="1" lang="en-US" altLang="ja-JP" sz="900" b="1" dirty="0" err="1">
                <a:solidFill>
                  <a:srgbClr val="FF0000"/>
                </a:solidFill>
              </a:rPr>
              <a:t>Check_Siborikomi</a:t>
            </a:r>
            <a:endParaRPr lang="en-US" altLang="ja-JP" sz="900" b="1" dirty="0">
              <a:solidFill>
                <a:srgbClr val="FF0000"/>
              </a:solidFill>
            </a:endParaRPr>
          </a:p>
          <a:p>
            <a:r>
              <a:rPr lang="en-US" altLang="ja-JP" sz="900" b="1" dirty="0">
                <a:solidFill>
                  <a:srgbClr val="FF0000"/>
                </a:solidFill>
              </a:rPr>
              <a:t>                  </a:t>
            </a:r>
            <a:r>
              <a:rPr lang="en-US" altLang="ja-JP" sz="900" b="1" dirty="0" err="1">
                <a:solidFill>
                  <a:srgbClr val="FF0000"/>
                </a:solidFill>
              </a:rPr>
              <a:t>But_Overwrite</a:t>
            </a:r>
            <a:r>
              <a:rPr lang="en-US" altLang="ja-JP" sz="900" b="1" dirty="0">
                <a:solidFill>
                  <a:srgbClr val="FF0000"/>
                </a:solidFill>
              </a:rPr>
              <a:t>          </a:t>
            </a:r>
            <a:r>
              <a:rPr lang="en-US" altLang="ja-JP" sz="900" b="1" dirty="0" err="1">
                <a:solidFill>
                  <a:srgbClr val="FF0000"/>
                </a:solidFill>
              </a:rPr>
              <a:t>But_KikanKen</a:t>
            </a:r>
            <a:r>
              <a:rPr lang="en-US" altLang="ja-JP" sz="900" b="1" dirty="0">
                <a:solidFill>
                  <a:srgbClr val="FF0000"/>
                </a:solidFill>
              </a:rPr>
              <a:t>        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  　　　　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But_PRINT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Check_QthFull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Check_QthIn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Check_JccListKensaku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>
                <a:solidFill>
                  <a:srgbClr val="FF0000"/>
                </a:solidFill>
              </a:rPr>
              <a:t>Chec_GL4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　　　　</a:t>
            </a:r>
            <a:r>
              <a:rPr lang="en-US" altLang="ja-JP" sz="800" b="1" dirty="0" err="1"/>
              <a:t>Text_SubUpDwn</a:t>
            </a:r>
            <a:endParaRPr lang="ja-JP" altLang="en-US" sz="800" b="1" dirty="0"/>
          </a:p>
          <a:p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But_ClipBodeIn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Check_Change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     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Check_AndOr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　　　　　　　　　　　　　　　　　　　　　　　　　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But_Session1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Group_CwTx</a:t>
            </a:r>
            <a:endParaRPr kumimoji="1" lang="en-US" altLang="ja-JP" sz="800" b="1" dirty="0">
              <a:solidFill>
                <a:srgbClr val="FF0000"/>
              </a:solidFill>
            </a:endParaRPr>
          </a:p>
          <a:p>
            <a:r>
              <a:rPr kumimoji="1" lang="en-US" altLang="ja-JP" sz="800" b="1" dirty="0">
                <a:solidFill>
                  <a:srgbClr val="FF0000"/>
                </a:solidFill>
              </a:rPr>
              <a:t>Check_Ken2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But_TOUROKU</a:t>
            </a:r>
            <a:r>
              <a:rPr lang="en-US" altLang="ja-JP" sz="800" b="1" dirty="0">
                <a:solidFill>
                  <a:srgbClr val="FF0000"/>
                </a:solidFill>
              </a:rPr>
              <a:t>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But_CALcopy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Check_Input</a:t>
            </a:r>
            <a:r>
              <a:rPr lang="ja-JP" altLang="en-US" sz="800" b="1" dirty="0">
                <a:solidFill>
                  <a:srgbClr val="FF0000"/>
                </a:solidFill>
              </a:rPr>
              <a:t>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But_GakusyuUP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>
                <a:solidFill>
                  <a:srgbClr val="FF0000"/>
                </a:solidFill>
              </a:rPr>
              <a:t>But_junbi1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But_RESD</a:t>
            </a:r>
            <a:r>
              <a:rPr lang="en-US" altLang="ja-JP" sz="800" b="1" dirty="0">
                <a:solidFill>
                  <a:srgbClr val="FF0000"/>
                </a:solidFill>
              </a:rPr>
              <a:t>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But_CLS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Combo_FRQ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Combo_HRS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But_PRE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But_NAME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But_Manager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But_P</a:t>
            </a:r>
            <a:r>
              <a:rPr lang="ja-JP" altLang="en-US" sz="800" b="1" dirty="0">
                <a:solidFill>
                  <a:srgbClr val="FF0000"/>
                </a:solidFill>
              </a:rPr>
              <a:t>　　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But_JCC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But_IOTA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But_CwTx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ComboBox_RIG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lang="en-US" altLang="ja-JP" sz="800" b="1" dirty="0">
                <a:solidFill>
                  <a:srgbClr val="FF0000"/>
                </a:solidFill>
              </a:rPr>
              <a:t>                                       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Combo_MODE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Combo_MRS</a:t>
            </a:r>
            <a:r>
              <a:rPr lang="ja-JP" altLang="en-US" sz="800" b="1" dirty="0">
                <a:solidFill>
                  <a:srgbClr val="FF0000"/>
                </a:solidFill>
              </a:rPr>
              <a:t>　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But_DXno</a:t>
            </a:r>
            <a:r>
              <a:rPr lang="ja-JP" altLang="en-US" sz="800" b="1" dirty="0">
                <a:solidFill>
                  <a:srgbClr val="FF0000"/>
                </a:solidFill>
              </a:rPr>
              <a:t>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Check_Fname</a:t>
            </a:r>
            <a:r>
              <a:rPr lang="ja-JP" altLang="en-US" sz="800" b="1" dirty="0">
                <a:solidFill>
                  <a:srgbClr val="FF0000"/>
                </a:solidFill>
              </a:rPr>
              <a:t>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But_QTH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But_ZONE</a:t>
            </a:r>
            <a:r>
              <a:rPr lang="ja-JP" altLang="en-US" sz="800" b="1" dirty="0">
                <a:solidFill>
                  <a:srgbClr val="FF0000"/>
                </a:solidFill>
              </a:rPr>
              <a:t>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But_GL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Combo_Rig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RTCCombo_RTC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kumimoji="1" lang="ja-JP" altLang="en-US" sz="800" b="1" dirty="0">
                <a:solidFill>
                  <a:schemeClr val="accent1"/>
                </a:solidFill>
              </a:rPr>
              <a:t>　　　　　　　　　　　　　　　　　　　　　　　　　　　　</a:t>
            </a:r>
            <a:r>
              <a:rPr kumimoji="1" lang="en-US" altLang="ja-JP" sz="800" b="1" dirty="0">
                <a:solidFill>
                  <a:schemeClr val="accent1"/>
                </a:solidFill>
              </a:rPr>
              <a:t> 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Text_FRQ</a:t>
            </a:r>
            <a:r>
              <a:rPr kumimoji="1" lang="ja-JP" altLang="en-US" sz="800" b="1" dirty="0">
                <a:solidFill>
                  <a:schemeClr val="accent1"/>
                </a:solidFill>
              </a:rPr>
              <a:t>　　　　　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Text_MRS</a:t>
            </a:r>
            <a:r>
              <a:rPr kumimoji="1" lang="en-US" altLang="ja-JP" sz="800" b="1" dirty="0">
                <a:solidFill>
                  <a:schemeClr val="accent1"/>
                </a:solidFill>
              </a:rPr>
              <a:t>         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Text_DXno</a:t>
            </a:r>
            <a:r>
              <a:rPr kumimoji="1" lang="en-US" altLang="ja-JP" sz="800" b="1" dirty="0">
                <a:solidFill>
                  <a:schemeClr val="accent1"/>
                </a:solidFill>
              </a:rPr>
              <a:t>                                                    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Text_QTH</a:t>
            </a:r>
            <a:r>
              <a:rPr kumimoji="1" lang="ja-JP" altLang="en-US" sz="800" b="1" dirty="0">
                <a:solidFill>
                  <a:schemeClr val="accent1"/>
                </a:solidFill>
              </a:rPr>
              <a:t>　　　　</a:t>
            </a:r>
            <a:r>
              <a:rPr kumimoji="1" lang="en-US" altLang="ja-JP" sz="800" b="1" dirty="0">
                <a:solidFill>
                  <a:schemeClr val="accent1"/>
                </a:solidFill>
              </a:rPr>
              <a:t> 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Text_ZONE</a:t>
            </a:r>
            <a:r>
              <a:rPr kumimoji="1" lang="ja-JP" altLang="en-US" sz="800" b="1" dirty="0">
                <a:solidFill>
                  <a:schemeClr val="accent1"/>
                </a:solidFill>
              </a:rPr>
              <a:t>　  　</a:t>
            </a:r>
            <a:r>
              <a:rPr kumimoji="1" lang="en-US" altLang="ja-JP" sz="800" b="1" dirty="0">
                <a:solidFill>
                  <a:schemeClr val="accent1"/>
                </a:solidFill>
              </a:rPr>
              <a:t> 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Text_GL</a:t>
            </a:r>
            <a:r>
              <a:rPr kumimoji="1" lang="ja-JP" altLang="en-US" sz="800" b="1" dirty="0">
                <a:solidFill>
                  <a:schemeClr val="accent1"/>
                </a:solidFill>
              </a:rPr>
              <a:t>　　　　　</a:t>
            </a:r>
            <a:r>
              <a:rPr kumimoji="1" lang="en-US" altLang="ja-JP" sz="800" b="1" dirty="0">
                <a:solidFill>
                  <a:schemeClr val="accent1"/>
                </a:solidFill>
              </a:rPr>
              <a:t> </a:t>
            </a:r>
            <a:r>
              <a:rPr kumimoji="1" lang="en-US" altLang="ja-JP" sz="800" b="1" dirty="0" err="1">
                <a:solidFill>
                  <a:schemeClr val="accent1"/>
                </a:solidFill>
              </a:rPr>
              <a:t>Text_INP</a:t>
            </a:r>
            <a:r>
              <a:rPr kumimoji="1" lang="ja-JP" altLang="en-US" sz="800" b="1" dirty="0">
                <a:solidFill>
                  <a:schemeClr val="accent1"/>
                </a:solidFill>
              </a:rPr>
              <a:t>　　　　　　　　　</a:t>
            </a:r>
            <a:r>
              <a:rPr kumimoji="1" lang="en-US" altLang="ja-JP" sz="800" b="1" dirty="0" err="1"/>
              <a:t>But_AB</a:t>
            </a:r>
            <a:r>
              <a:rPr kumimoji="1" lang="ja-JP" altLang="en-US" sz="800" b="1" dirty="0"/>
              <a:t>　</a:t>
            </a:r>
            <a:r>
              <a:rPr kumimoji="1" lang="en-US" altLang="ja-JP" sz="800" b="1" dirty="0" err="1"/>
              <a:t>But_RTTY</a:t>
            </a:r>
            <a:endParaRPr kumimoji="1" lang="en-US" altLang="ja-JP" sz="800" b="1" dirty="0"/>
          </a:p>
          <a:p>
            <a:r>
              <a:rPr lang="en-US" altLang="ja-JP" sz="800" b="1" dirty="0" err="1">
                <a:solidFill>
                  <a:srgbClr val="FF0000"/>
                </a:solidFill>
              </a:rPr>
              <a:t>But_CALken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Check_Sentou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</a:t>
            </a:r>
            <a:r>
              <a:rPr lang="ja-JP" altLang="en-US" sz="800" b="1" dirty="0">
                <a:solidFill>
                  <a:schemeClr val="accent1"/>
                </a:solidFill>
              </a:rPr>
              <a:t>　</a:t>
            </a:r>
            <a:r>
              <a:rPr lang="en-US" altLang="ja-JP" sz="800" b="1" dirty="0">
                <a:solidFill>
                  <a:schemeClr val="accent1"/>
                </a:solidFill>
              </a:rPr>
              <a:t>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Text_Mode</a:t>
            </a:r>
            <a:r>
              <a:rPr lang="ja-JP" altLang="en-US" sz="800" b="1" dirty="0">
                <a:solidFill>
                  <a:schemeClr val="accent1"/>
                </a:solidFill>
              </a:rPr>
              <a:t>　　　　　　</a:t>
            </a:r>
            <a:r>
              <a:rPr lang="en-US" altLang="ja-JP" sz="800" b="1" dirty="0">
                <a:solidFill>
                  <a:schemeClr val="accent1"/>
                </a:solidFill>
              </a:rPr>
              <a:t>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Text_HRS</a:t>
            </a:r>
            <a:r>
              <a:rPr lang="en-US" altLang="ja-JP" sz="800" b="1" dirty="0">
                <a:solidFill>
                  <a:schemeClr val="accent1"/>
                </a:solidFill>
              </a:rPr>
              <a:t>      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Text_PRE</a:t>
            </a:r>
            <a:r>
              <a:rPr lang="en-US" altLang="ja-JP" sz="800" b="1" dirty="0">
                <a:solidFill>
                  <a:schemeClr val="accent1"/>
                </a:solidFill>
              </a:rPr>
              <a:t>           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Text_Handle</a:t>
            </a:r>
            <a:r>
              <a:rPr lang="en-US" altLang="ja-JP" sz="800" b="1" dirty="0">
                <a:solidFill>
                  <a:schemeClr val="accent1"/>
                </a:solidFill>
              </a:rPr>
              <a:t>          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Text_Manager</a:t>
            </a:r>
            <a:r>
              <a:rPr lang="ja-JP" altLang="en-US" sz="800" b="1" dirty="0">
                <a:solidFill>
                  <a:schemeClr val="accent1"/>
                </a:solidFill>
              </a:rPr>
              <a:t>　　　　　　</a:t>
            </a:r>
            <a:r>
              <a:rPr lang="en-US" altLang="ja-JP" sz="800" b="1" dirty="0">
                <a:solidFill>
                  <a:schemeClr val="accent1"/>
                </a:solidFill>
              </a:rPr>
              <a:t>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Text_P</a:t>
            </a:r>
            <a:r>
              <a:rPr lang="ja-JP" altLang="en-US" sz="800" b="1" dirty="0">
                <a:solidFill>
                  <a:schemeClr val="accent1"/>
                </a:solidFill>
              </a:rPr>
              <a:t>　　</a:t>
            </a:r>
            <a:r>
              <a:rPr lang="en-US" altLang="ja-JP" sz="800" b="1" dirty="0">
                <a:solidFill>
                  <a:schemeClr val="accent1"/>
                </a:solidFill>
              </a:rPr>
              <a:t>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Text_JCCg</a:t>
            </a:r>
            <a:r>
              <a:rPr lang="ja-JP" altLang="en-US" sz="800" b="1" dirty="0">
                <a:solidFill>
                  <a:schemeClr val="accent1"/>
                </a:solidFill>
              </a:rPr>
              <a:t>　　　　</a:t>
            </a:r>
            <a:r>
              <a:rPr lang="en-US" altLang="ja-JP" sz="800" b="1" dirty="0">
                <a:solidFill>
                  <a:schemeClr val="accent1"/>
                </a:solidFill>
              </a:rPr>
              <a:t>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Text_IOTA</a:t>
            </a:r>
            <a:r>
              <a:rPr lang="ja-JP" altLang="en-US" sz="800" b="1" dirty="0">
                <a:solidFill>
                  <a:schemeClr val="accent1"/>
                </a:solidFill>
              </a:rPr>
              <a:t>　　　　　　　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Check_KeyPad</a:t>
            </a:r>
            <a:r>
              <a:rPr lang="ja-JP" altLang="en-US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/>
              <a:t>But_AxB</a:t>
            </a:r>
            <a:r>
              <a:rPr lang="ja-JP" altLang="en-US" sz="800" b="1" dirty="0"/>
              <a:t>　</a:t>
            </a:r>
            <a:r>
              <a:rPr lang="en-US" altLang="ja-JP" sz="800" b="1" dirty="0"/>
              <a:t>But_FT8</a:t>
            </a:r>
          </a:p>
          <a:p>
            <a:r>
              <a:rPr kumimoji="1" lang="ja-JP" altLang="en-US" sz="800" b="1" dirty="0">
                <a:solidFill>
                  <a:srgbClr val="FF0000"/>
                </a:solidFill>
              </a:rPr>
              <a:t>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But_BUBUN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　　　　　　　　　　　　　　　　　　　　　　　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Label_Mrep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Text_QSLR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 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But_Photo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But_MIDOU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Combo_Input</a:t>
            </a:r>
            <a:r>
              <a:rPr lang="ja-JP" altLang="en-US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Check_DW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</a:t>
            </a:r>
            <a:r>
              <a:rPr kumimoji="1" lang="en-US" altLang="ja-JP" sz="800" b="1" dirty="0" err="1"/>
              <a:t>But_CW</a:t>
            </a:r>
            <a:r>
              <a:rPr kumimoji="1" lang="ja-JP" altLang="en-US" sz="800" b="1" dirty="0"/>
              <a:t>　</a:t>
            </a:r>
            <a:endParaRPr kumimoji="1" lang="en-US" altLang="ja-JP" sz="800" b="1" dirty="0"/>
          </a:p>
          <a:p>
            <a:r>
              <a:rPr lang="ja-JP" altLang="en-US" sz="800" b="1" dirty="0">
                <a:solidFill>
                  <a:srgbClr val="FF0000"/>
                </a:solidFill>
              </a:rPr>
              <a:t>　　　　　　　　　　　　　　</a:t>
            </a:r>
            <a:r>
              <a:rPr lang="en-US" altLang="ja-JP" sz="800" b="1" dirty="0">
                <a:solidFill>
                  <a:schemeClr val="accent1"/>
                </a:solidFill>
              </a:rPr>
              <a:t> </a:t>
            </a:r>
            <a:r>
              <a:rPr lang="en-US" altLang="ja-JP" sz="800" b="1" dirty="0" err="1">
                <a:solidFill>
                  <a:schemeClr val="accent1"/>
                </a:solidFill>
              </a:rPr>
              <a:t>Text_CAL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lang="en-US" altLang="ja-JP" sz="800" b="1" dirty="0">
                <a:solidFill>
                  <a:srgbClr val="FF0000"/>
                </a:solidFill>
              </a:rPr>
              <a:t> But_MEMO1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　</a:t>
            </a:r>
            <a:r>
              <a:rPr lang="en-US" altLang="ja-JP" sz="800" b="1" dirty="0">
                <a:solidFill>
                  <a:srgbClr val="FF0000"/>
                </a:solidFill>
              </a:rPr>
              <a:t> But_M1all 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>
                <a:solidFill>
                  <a:srgbClr val="FF0000"/>
                </a:solidFill>
              </a:rPr>
              <a:t> But_MEMO2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r>
              <a:rPr lang="en-US" altLang="ja-JP" sz="800" b="1" dirty="0">
                <a:solidFill>
                  <a:srgbClr val="FF0000"/>
                </a:solidFill>
              </a:rPr>
              <a:t> But_M2all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Label_Mreport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ja-JP" altLang="en-US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Text_QSLT</a:t>
            </a:r>
            <a:r>
              <a:rPr lang="ja-JP" altLang="en-US" sz="800" b="1" dirty="0">
                <a:solidFill>
                  <a:srgbClr val="FF0000"/>
                </a:solidFill>
              </a:rPr>
              <a:t>　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But_Eqsl</a:t>
            </a:r>
            <a:r>
              <a:rPr lang="ja-JP" altLang="en-US" sz="800" b="1" dirty="0">
                <a:solidFill>
                  <a:srgbClr val="FF0000"/>
                </a:solidFill>
              </a:rPr>
              <a:t>　　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Check_Hidou</a:t>
            </a:r>
            <a:r>
              <a:rPr lang="ja-JP" altLang="en-US" sz="800" b="1" dirty="0">
                <a:solidFill>
                  <a:srgbClr val="FF0000"/>
                </a:solidFill>
              </a:rPr>
              <a:t>　　　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But_DXsinsei</a:t>
            </a:r>
            <a:r>
              <a:rPr lang="ja-JP" altLang="en-US" sz="800" b="1" dirty="0">
                <a:solidFill>
                  <a:srgbClr val="FF0000"/>
                </a:solidFill>
              </a:rPr>
              <a:t>　　　 </a:t>
            </a:r>
            <a:r>
              <a:rPr lang="en-US" altLang="ja-JP" sz="800" b="1" dirty="0" err="1">
                <a:solidFill>
                  <a:srgbClr val="FF0000"/>
                </a:solidFill>
              </a:rPr>
              <a:t>Check_SB</a:t>
            </a:r>
            <a:r>
              <a:rPr lang="ja-JP" altLang="en-US" sz="800" b="1" dirty="0">
                <a:solidFill>
                  <a:srgbClr val="FF0000"/>
                </a:solidFill>
              </a:rPr>
              <a:t>　　　　</a:t>
            </a:r>
            <a:r>
              <a:rPr lang="en-US" altLang="ja-JP" sz="800" b="1" dirty="0" err="1"/>
              <a:t>But_SSB</a:t>
            </a:r>
            <a:endParaRPr lang="en-US" altLang="ja-JP" sz="800" b="1" dirty="0"/>
          </a:p>
          <a:p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But_LoTW_KEN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But_HIDOU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Check_Midou</a:t>
            </a:r>
            <a:endParaRPr kumimoji="1" lang="en-US" altLang="ja-JP" sz="800" b="1" dirty="0">
              <a:solidFill>
                <a:srgbClr val="FF0000"/>
              </a:solidFill>
            </a:endParaRPr>
          </a:p>
          <a:p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Chec_Recall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　　　　　　　　　　　　　　　　　　　　　　　　　　　　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Text_QSLR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Text_HIDOU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Text_DXsinsei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Check_DX_JCC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But_SoumKen</a:t>
            </a:r>
            <a:endParaRPr kumimoji="1" lang="en-US" altLang="ja-JP" sz="800" b="1" dirty="0">
              <a:solidFill>
                <a:srgbClr val="FF0000"/>
              </a:solidFill>
            </a:endParaRPr>
          </a:p>
          <a:p>
            <a:r>
              <a:rPr lang="en-US" altLang="ja-JP" sz="800" b="1" dirty="0" err="1">
                <a:solidFill>
                  <a:srgbClr val="FF0000"/>
                </a:solidFill>
              </a:rPr>
              <a:t>Group_WWW</a:t>
            </a:r>
            <a:r>
              <a:rPr lang="ja-JP" altLang="en-US" sz="800" b="1" dirty="0">
                <a:solidFill>
                  <a:srgbClr val="FF0000"/>
                </a:solidFill>
              </a:rPr>
              <a:t>　　　　　　　　　　</a:t>
            </a:r>
            <a:r>
              <a:rPr lang="en-US" altLang="ja-JP" sz="800" b="1" dirty="0">
                <a:solidFill>
                  <a:srgbClr val="FF0000"/>
                </a:solidFill>
              </a:rPr>
              <a:t> </a:t>
            </a:r>
            <a:r>
              <a:rPr lang="en-US" altLang="ja-JP" sz="800" b="1" dirty="0" err="1">
                <a:solidFill>
                  <a:srgbClr val="FF0000"/>
                </a:solidFill>
              </a:rPr>
              <a:t>Text_ReCall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Text_MEMO1 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Text_MEMO2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Text_QSLT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Text_LOTW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Text_MIDOU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Text_INP</a:t>
            </a:r>
            <a:r>
              <a:rPr kumimoji="1" lang="ja-JP" altLang="en-US" sz="800" b="1" dirty="0">
                <a:solidFill>
                  <a:srgbClr val="FF0000"/>
                </a:solidFill>
              </a:rPr>
              <a:t>　　　　　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Combo_CAN_MAIN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lang="ja-JP" altLang="en-US" sz="800" b="1" dirty="0">
                <a:solidFill>
                  <a:srgbClr val="FF0000"/>
                </a:solidFill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lang="en-US" altLang="ja-JP" sz="800" b="1" dirty="0" err="1">
                <a:solidFill>
                  <a:srgbClr val="FF0000"/>
                </a:solidFill>
              </a:rPr>
              <a:t>Group_DX</a:t>
            </a:r>
            <a:r>
              <a:rPr lang="ja-JP" altLang="en-US" sz="800" b="1" dirty="0">
                <a:solidFill>
                  <a:srgbClr val="FF0000"/>
                </a:solidFill>
              </a:rPr>
              <a:t>／</a:t>
            </a:r>
            <a:r>
              <a:rPr lang="en-US" altLang="ja-JP" sz="800" b="1" dirty="0" err="1">
                <a:solidFill>
                  <a:srgbClr val="FF0000"/>
                </a:solidFill>
              </a:rPr>
              <a:t>Group_JCC</a:t>
            </a:r>
            <a:endParaRPr kumimoji="1" lang="en-US" altLang="ja-JP" sz="800" b="1" dirty="0">
              <a:solidFill>
                <a:srgbClr val="FF0000"/>
              </a:solidFill>
            </a:endParaRPr>
          </a:p>
          <a:p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⓪　</a:t>
            </a:r>
            <a:r>
              <a:rPr lang="ja-JP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QSOno</a:t>
            </a:r>
            <a:endParaRPr lang="en-US" altLang="ja-JP" sz="1000" b="1" dirty="0">
              <a:solidFill>
                <a:srgbClr val="FF0000"/>
              </a:solidFill>
            </a:endParaRPr>
          </a:p>
          <a:p>
            <a:r>
              <a:rPr kumimoji="1" lang="ja-JP" altLang="en-US" sz="1000" b="1" dirty="0">
                <a:solidFill>
                  <a:srgbClr val="FF0000"/>
                </a:solidFill>
              </a:rPr>
              <a:t>　①　</a:t>
            </a:r>
            <a:r>
              <a:rPr lang="ja-JP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Callsign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　　　　　　　</a:t>
            </a:r>
            <a:r>
              <a:rPr lang="ja-JP" altLang="en-US" sz="1000" b="1" dirty="0">
                <a:solidFill>
                  <a:srgbClr val="FF0000"/>
                </a:solidFill>
              </a:rPr>
              <a:t> ③ </a:t>
            </a:r>
            <a:r>
              <a:rPr lang="en-US" altLang="ja-JP" sz="1000" b="1" dirty="0">
                <a:solidFill>
                  <a:srgbClr val="FF0000"/>
                </a:solidFill>
              </a:rPr>
              <a:t>Mode 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</a:t>
            </a:r>
            <a:r>
              <a:rPr lang="en-US" altLang="ja-JP" sz="1000" b="1" dirty="0">
                <a:solidFill>
                  <a:srgbClr val="FF0000"/>
                </a:solidFill>
              </a:rPr>
              <a:t> </a:t>
            </a:r>
            <a:r>
              <a:rPr lang="ja-JP" altLang="en-US" sz="1000" b="1" dirty="0">
                <a:solidFill>
                  <a:srgbClr val="FF0000"/>
                </a:solidFill>
              </a:rPr>
              <a:t>⑤ </a:t>
            </a:r>
            <a:r>
              <a:rPr lang="en-US" altLang="ja-JP" sz="1000" b="1" dirty="0">
                <a:solidFill>
                  <a:srgbClr val="FF0000"/>
                </a:solidFill>
              </a:rPr>
              <a:t>HRS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</a:t>
            </a:r>
            <a:r>
              <a:rPr kumimoji="1" lang="ja-JP" altLang="en-US" sz="1000" b="1" dirty="0">
                <a:solidFill>
                  <a:srgbClr val="FF0000"/>
                </a:solidFill>
              </a:rPr>
              <a:t> ⑦ </a:t>
            </a:r>
            <a:r>
              <a:rPr kumimoji="1" lang="en-US" altLang="ja-JP" sz="1000" b="1" dirty="0">
                <a:solidFill>
                  <a:srgbClr val="FF0000"/>
                </a:solidFill>
              </a:rPr>
              <a:t>PRE 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⑨ </a:t>
            </a:r>
            <a:r>
              <a:rPr lang="en-US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Handle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　　　　   　　　⑪ </a:t>
            </a:r>
            <a:r>
              <a:rPr lang="en-US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Manager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　⑭ </a:t>
            </a:r>
            <a:r>
              <a:rPr lang="en-US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QSLT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　         　　　　　⑳ </a:t>
            </a:r>
            <a:r>
              <a:rPr lang="en-US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IOTA  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 ㉒ </a:t>
            </a:r>
            <a:r>
              <a:rPr lang="en-US" altLang="ja-JP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GL 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㉙ </a:t>
            </a:r>
            <a:r>
              <a:rPr lang="en-US" altLang="ja-JP" sz="1000" b="1" dirty="0" err="1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DXsinsei</a:t>
            </a:r>
            <a:endParaRPr kumimoji="1" lang="en-US" altLang="ja-JP" sz="1000" b="1" dirty="0">
              <a:solidFill>
                <a:srgbClr val="FF0000"/>
              </a:solidFill>
            </a:endParaRPr>
          </a:p>
          <a:p>
            <a:r>
              <a:rPr lang="ja-JP" altLang="en-US" sz="1000" b="1" dirty="0">
                <a:solidFill>
                  <a:srgbClr val="FF0000"/>
                </a:solidFill>
              </a:rPr>
              <a:t>　　　　　　　　　　　　　　　　　　　　　　　　　　　　　　　　　　　　　　　　　　　　　　　　　　　　　　　　⑱ </a:t>
            </a:r>
            <a:r>
              <a:rPr lang="en-US" altLang="ja-JP" sz="1000" b="1" dirty="0">
                <a:solidFill>
                  <a:srgbClr val="FF0000"/>
                </a:solidFill>
              </a:rPr>
              <a:t>MEMO1</a:t>
            </a:r>
          </a:p>
          <a:p>
            <a:r>
              <a:rPr kumimoji="1" lang="ja-JP" altLang="en-US" sz="1000" b="1" dirty="0">
                <a:solidFill>
                  <a:srgbClr val="FF0000"/>
                </a:solidFill>
              </a:rPr>
              <a:t>　　　　　　　　②　</a:t>
            </a:r>
            <a:r>
              <a:rPr lang="en-US" altLang="ja-JP" sz="1000" b="1" dirty="0" err="1">
                <a:solidFill>
                  <a:srgbClr val="FF0000"/>
                </a:solidFill>
              </a:rPr>
              <a:t>DateTime</a:t>
            </a:r>
            <a:r>
              <a:rPr lang="ja-JP" altLang="en-US" sz="1000" b="1" dirty="0">
                <a:solidFill>
                  <a:srgbClr val="FF0000"/>
                </a:solidFill>
              </a:rPr>
              <a:t>　　</a:t>
            </a:r>
            <a:r>
              <a:rPr kumimoji="1" lang="ja-JP" altLang="en-US" sz="1000" b="1" dirty="0">
                <a:solidFill>
                  <a:srgbClr val="FF0000"/>
                </a:solidFill>
              </a:rPr>
              <a:t> ④ </a:t>
            </a:r>
            <a:r>
              <a:rPr kumimoji="1" lang="en-US" altLang="ja-JP" sz="1000" b="1" dirty="0">
                <a:solidFill>
                  <a:srgbClr val="FF0000"/>
                </a:solidFill>
              </a:rPr>
              <a:t>Frq </a:t>
            </a:r>
            <a:r>
              <a:rPr lang="ja-JP" altLang="en-US" sz="1000" b="1" dirty="0">
                <a:solidFill>
                  <a:srgbClr val="FF0000"/>
                </a:solidFill>
              </a:rPr>
              <a:t>　　　 ⑥ </a:t>
            </a:r>
            <a:r>
              <a:rPr lang="en-US" altLang="ja-JP" sz="1000" b="1" dirty="0">
                <a:solidFill>
                  <a:srgbClr val="FF0000"/>
                </a:solidFill>
              </a:rPr>
              <a:t>MRS</a:t>
            </a:r>
            <a:r>
              <a:rPr lang="ja-JP" altLang="en-US" sz="1000" b="1" dirty="0">
                <a:solidFill>
                  <a:srgbClr val="FF0000"/>
                </a:solidFill>
              </a:rPr>
              <a:t>　⑧ </a:t>
            </a:r>
            <a:r>
              <a:rPr lang="en-US" altLang="ja-JP" sz="1000" b="1" dirty="0" err="1">
                <a:solidFill>
                  <a:srgbClr val="FF0000"/>
                </a:solidFill>
              </a:rPr>
              <a:t>DXCCno</a:t>
            </a:r>
            <a:r>
              <a:rPr lang="en-US" altLang="ja-JP" sz="1000" b="1" dirty="0">
                <a:solidFill>
                  <a:srgbClr val="FF0000"/>
                </a:solidFill>
              </a:rPr>
              <a:t> </a:t>
            </a:r>
            <a:r>
              <a:rPr lang="ja-JP" altLang="en-US" sz="1000" b="1" dirty="0">
                <a:solidFill>
                  <a:srgbClr val="FF0000"/>
                </a:solidFill>
              </a:rPr>
              <a:t>　　　⑩ </a:t>
            </a:r>
            <a:r>
              <a:rPr lang="en-US" altLang="ja-JP" sz="1000" b="1" dirty="0">
                <a:solidFill>
                  <a:srgbClr val="FF0000"/>
                </a:solidFill>
              </a:rPr>
              <a:t>QTH                       </a:t>
            </a:r>
            <a:r>
              <a:rPr lang="ja-JP" altLang="en-US" sz="1000" b="1" dirty="0">
                <a:solidFill>
                  <a:srgbClr val="FF0000"/>
                </a:solidFill>
              </a:rPr>
              <a:t>⑫ </a:t>
            </a:r>
            <a:r>
              <a:rPr lang="en-US" altLang="ja-JP" sz="1000" b="1" dirty="0">
                <a:solidFill>
                  <a:srgbClr val="FF0000"/>
                </a:solidFill>
              </a:rPr>
              <a:t>P    </a:t>
            </a:r>
            <a:r>
              <a:rPr lang="ja-JP" altLang="en-US" sz="1000" b="1" dirty="0">
                <a:solidFill>
                  <a:srgbClr val="FF0000"/>
                </a:solidFill>
              </a:rPr>
              <a:t>　　⑮ </a:t>
            </a:r>
            <a:r>
              <a:rPr lang="en-US" altLang="ja-JP" sz="1000" b="1" dirty="0">
                <a:solidFill>
                  <a:srgbClr val="FF0000"/>
                </a:solidFill>
              </a:rPr>
              <a:t>QSTR</a:t>
            </a:r>
            <a:r>
              <a:rPr lang="ja-JP" altLang="en-US" sz="1000" b="1" dirty="0">
                <a:solidFill>
                  <a:srgbClr val="FF0000"/>
                </a:solidFill>
              </a:rPr>
              <a:t>　　　　</a:t>
            </a:r>
            <a:r>
              <a:rPr lang="en-US" altLang="ja-JP" sz="1000" b="1" dirty="0">
                <a:solidFill>
                  <a:srgbClr val="FF0000"/>
                </a:solidFill>
              </a:rPr>
              <a:t> </a:t>
            </a:r>
            <a:r>
              <a:rPr lang="ja-JP" altLang="en-US" sz="1000" b="1" dirty="0">
                <a:solidFill>
                  <a:srgbClr val="FF0000"/>
                </a:solidFill>
              </a:rPr>
              <a:t>　　　　　　　 ㉑ </a:t>
            </a:r>
            <a:r>
              <a:rPr lang="en-US" altLang="ja-JP" sz="1000" b="1" dirty="0">
                <a:solidFill>
                  <a:srgbClr val="FF0000"/>
                </a:solidFill>
              </a:rPr>
              <a:t>JCC </a:t>
            </a:r>
            <a:r>
              <a:rPr lang="ja-JP" altLang="en-US" sz="1000" b="1" dirty="0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　　㉓ </a:t>
            </a:r>
            <a:r>
              <a:rPr lang="en-US" altLang="ja-JP" sz="1000" b="1" dirty="0" err="1">
                <a:solidFill>
                  <a:srgbClr val="FF0000"/>
                </a:solidFill>
                <a:effectLst/>
                <a:ea typeface="ＭＳ ゴシック" panose="020B0609070205080204" pitchFamily="49" charset="-128"/>
              </a:rPr>
              <a:t>Poto</a:t>
            </a:r>
            <a:endParaRPr kumimoji="1" lang="en-US" altLang="ja-JP" sz="1000" b="1" dirty="0">
              <a:solidFill>
                <a:srgbClr val="FF0000"/>
              </a:solidFill>
            </a:endParaRPr>
          </a:p>
          <a:p>
            <a:r>
              <a:rPr lang="en-US" altLang="ja-JP" sz="1000" b="1" dirty="0">
                <a:solidFill>
                  <a:srgbClr val="FF0000"/>
                </a:solidFill>
              </a:rPr>
              <a:t>                                                   </a:t>
            </a:r>
            <a:r>
              <a:rPr lang="ja-JP" altLang="en-US" sz="1000" b="1" dirty="0">
                <a:solidFill>
                  <a:srgbClr val="FF0000"/>
                </a:solidFill>
              </a:rPr>
              <a:t>　　　　　　　　　　　　　　　　　　　　　　　　　　　　　　　　　 ⑬ </a:t>
            </a:r>
            <a:r>
              <a:rPr lang="en-US" altLang="ja-JP" sz="1000" b="1" dirty="0">
                <a:solidFill>
                  <a:srgbClr val="FF0000"/>
                </a:solidFill>
              </a:rPr>
              <a:t>ZONE   </a:t>
            </a:r>
            <a:r>
              <a:rPr lang="ja-JP" altLang="en-US" sz="1000" b="1" dirty="0">
                <a:solidFill>
                  <a:srgbClr val="FF0000"/>
                </a:solidFill>
              </a:rPr>
              <a:t>⑯ </a:t>
            </a:r>
            <a:r>
              <a:rPr lang="en-US" altLang="ja-JP" sz="1000" b="1" dirty="0" err="1">
                <a:solidFill>
                  <a:srgbClr val="FF0000"/>
                </a:solidFill>
              </a:rPr>
              <a:t>LoTW_R</a:t>
            </a:r>
            <a:endParaRPr lang="en-US" altLang="ja-JP" sz="1000" b="1" dirty="0">
              <a:solidFill>
                <a:srgbClr val="FF0000"/>
              </a:solidFill>
            </a:endParaRPr>
          </a:p>
          <a:p>
            <a:r>
              <a:rPr kumimoji="1" lang="en-US" altLang="ja-JP" sz="1000" b="1" dirty="0">
                <a:solidFill>
                  <a:srgbClr val="FF0000"/>
                </a:solidFill>
              </a:rPr>
              <a:t>                                                           </a:t>
            </a:r>
            <a:r>
              <a:rPr kumimoji="1" lang="ja-JP" altLang="en-US" sz="1000" b="1" dirty="0">
                <a:solidFill>
                  <a:srgbClr val="FF0000"/>
                </a:solidFill>
              </a:rPr>
              <a:t>　　　　　　　　　　　　　　　　　　　　　　　　　　　　　　　　　　　　　⑰ </a:t>
            </a:r>
            <a:r>
              <a:rPr kumimoji="1" lang="en-US" altLang="ja-JP" sz="1000" b="1" dirty="0" err="1">
                <a:solidFill>
                  <a:srgbClr val="FF0000"/>
                </a:solidFill>
              </a:rPr>
              <a:t>eQSL</a:t>
            </a:r>
            <a:endParaRPr kumimoji="1" lang="en-US" altLang="ja-JP" sz="1000" b="1" dirty="0">
              <a:solidFill>
                <a:srgbClr val="FF0000"/>
              </a:solidFill>
            </a:endParaRPr>
          </a:p>
          <a:p>
            <a:r>
              <a:rPr lang="en-US" altLang="ja-JP" sz="1000" b="1" dirty="0">
                <a:solidFill>
                  <a:srgbClr val="FF0000"/>
                </a:solidFill>
              </a:rPr>
              <a:t>                                                                         </a:t>
            </a:r>
          </a:p>
          <a:p>
            <a:endParaRPr kumimoji="1" lang="en-US" altLang="ja-JP" sz="1000" b="1" dirty="0">
              <a:solidFill>
                <a:srgbClr val="FF0000"/>
              </a:solidFill>
            </a:endParaRPr>
          </a:p>
          <a:p>
            <a:r>
              <a:rPr lang="ja-JP" altLang="en-US" sz="1000" b="1" dirty="0">
                <a:solidFill>
                  <a:srgbClr val="FF0000"/>
                </a:solidFill>
              </a:rPr>
              <a:t>　　　　　　　　　　　　　　　　　　　　　　　</a:t>
            </a:r>
            <a:endParaRPr lang="en-US" altLang="ja-JP" sz="1000" b="1" dirty="0">
              <a:solidFill>
                <a:srgbClr val="FF0000"/>
              </a:solidFill>
            </a:endParaRPr>
          </a:p>
          <a:p>
            <a:r>
              <a:rPr kumimoji="1" lang="en-US" altLang="ja-JP" sz="1000" b="1" dirty="0">
                <a:solidFill>
                  <a:srgbClr val="FF0000"/>
                </a:solidFill>
              </a:rPr>
              <a:t>                                                                                         </a:t>
            </a:r>
          </a:p>
          <a:p>
            <a:endParaRPr lang="en-US" altLang="ja-JP" sz="1000" b="1" dirty="0">
              <a:solidFill>
                <a:srgbClr val="FF0000"/>
              </a:solidFill>
            </a:endParaRPr>
          </a:p>
          <a:p>
            <a:endParaRPr kumimoji="1" lang="en-US" altLang="ja-JP" sz="1000" b="1" dirty="0">
              <a:solidFill>
                <a:srgbClr val="FF0000"/>
              </a:solidFill>
            </a:endParaRPr>
          </a:p>
          <a:p>
            <a:endParaRPr lang="en-US" altLang="ja-JP" sz="1000" b="1" dirty="0">
              <a:solidFill>
                <a:srgbClr val="FF0000"/>
              </a:solidFill>
            </a:endParaRPr>
          </a:p>
          <a:p>
            <a:endParaRPr kumimoji="1" lang="en-US" altLang="ja-JP" sz="1000" b="1" dirty="0">
              <a:solidFill>
                <a:srgbClr val="FF0000"/>
              </a:solidFill>
            </a:endParaRPr>
          </a:p>
          <a:p>
            <a:endParaRPr lang="en-US" altLang="ja-JP" sz="1000" b="1" dirty="0">
              <a:solidFill>
                <a:srgbClr val="FF0000"/>
              </a:solidFill>
            </a:endParaRPr>
          </a:p>
          <a:p>
            <a:endParaRPr kumimoji="1" lang="en-US" altLang="ja-JP" sz="1000" b="1" dirty="0">
              <a:solidFill>
                <a:srgbClr val="FF0000"/>
              </a:solidFill>
            </a:endParaRPr>
          </a:p>
          <a:p>
            <a:endParaRPr lang="en-US" altLang="ja-JP" sz="1000" b="1" dirty="0">
              <a:solidFill>
                <a:srgbClr val="FF0000"/>
              </a:solidFill>
            </a:endParaRPr>
          </a:p>
          <a:p>
            <a:endParaRPr kumimoji="1" lang="ja-JP" altLang="en-US" sz="800" b="1" dirty="0">
              <a:solidFill>
                <a:srgbClr val="FF0000"/>
              </a:solidFill>
            </a:endParaRPr>
          </a:p>
          <a:p>
            <a:endParaRPr lang="ja-JP" altLang="en-US" sz="800" b="1" dirty="0">
              <a:solidFill>
                <a:srgbClr val="FF0000"/>
              </a:solidFill>
            </a:endParaRPr>
          </a:p>
          <a:p>
            <a:endParaRPr kumimoji="1" lang="ja-JP" altLang="en-US" sz="800" b="1" dirty="0">
              <a:solidFill>
                <a:srgbClr val="FF0000"/>
              </a:solidFill>
            </a:endParaRPr>
          </a:p>
          <a:p>
            <a:endParaRPr lang="ja-JP" altLang="en-US" sz="800" b="1" dirty="0">
              <a:solidFill>
                <a:srgbClr val="FF0000"/>
              </a:solidFill>
            </a:endParaRPr>
          </a:p>
          <a:p>
            <a:endParaRPr kumimoji="1" lang="ja-JP" altLang="en-US" sz="800" b="1" dirty="0">
              <a:solidFill>
                <a:srgbClr val="FF0000"/>
              </a:solidFill>
            </a:endParaRPr>
          </a:p>
          <a:p>
            <a:endParaRPr lang="ja-JP" altLang="en-US" sz="800" b="1" dirty="0">
              <a:solidFill>
                <a:srgbClr val="FF0000"/>
              </a:solidFill>
            </a:endParaRPr>
          </a:p>
          <a:p>
            <a:endParaRPr kumimoji="1" lang="ja-JP" altLang="en-US" sz="800" b="1" dirty="0">
              <a:solidFill>
                <a:srgbClr val="FF0000"/>
              </a:solidFill>
            </a:endParaRPr>
          </a:p>
          <a:p>
            <a:r>
              <a:rPr lang="ja-JP" altLang="en-US" sz="800" b="1" dirty="0">
                <a:solidFill>
                  <a:srgbClr val="FF0000"/>
                </a:solidFill>
              </a:rPr>
              <a:t>　　⑲ </a:t>
            </a:r>
            <a:r>
              <a:rPr lang="en-US" altLang="ja-JP" sz="800" b="1" dirty="0">
                <a:solidFill>
                  <a:srgbClr val="FF0000"/>
                </a:solidFill>
              </a:rPr>
              <a:t>MEMO2</a:t>
            </a:r>
            <a:r>
              <a:rPr lang="ja-JP" altLang="en-US" sz="800" b="1" dirty="0">
                <a:solidFill>
                  <a:srgbClr val="FF0000"/>
                </a:solidFill>
              </a:rPr>
              <a:t>	                                                                                                                                    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dbg_RIG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dbg_HIDOU</a:t>
            </a:r>
            <a:r>
              <a:rPr lang="en-US" altLang="ja-JP" sz="800" b="1" dirty="0">
                <a:solidFill>
                  <a:srgbClr val="FF0000"/>
                </a:solidFill>
              </a:rPr>
              <a:t>  </a:t>
            </a:r>
            <a:r>
              <a:rPr lang="en-US" altLang="ja-JP" sz="800" b="1" dirty="0" err="1">
                <a:solidFill>
                  <a:srgbClr val="FF0000"/>
                </a:solidFill>
              </a:rPr>
              <a:t>dbg_MIDOU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But_ManiInput</a:t>
            </a:r>
            <a:r>
              <a:rPr lang="en-US" altLang="ja-JP" sz="800" b="1" dirty="0">
                <a:solidFill>
                  <a:srgbClr val="FF0000"/>
                </a:solidFill>
              </a:rPr>
              <a:t>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But_RIGoption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lang="en-US" altLang="ja-JP" sz="800" b="1" dirty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dbg_INP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UpDown_TEST</a:t>
            </a:r>
            <a:r>
              <a:rPr lang="en-US" altLang="ja-JP" sz="800" b="1" dirty="0">
                <a:solidFill>
                  <a:srgbClr val="FF0000"/>
                </a:solidFill>
              </a:rPr>
              <a:t>                                   </a:t>
            </a:r>
            <a:r>
              <a:rPr lang="en-US" altLang="ja-JP" sz="800" b="1" dirty="0" err="1">
                <a:solidFill>
                  <a:srgbClr val="FF0000"/>
                </a:solidFill>
              </a:rPr>
              <a:t>But_YaesuAI</a:t>
            </a:r>
            <a:endParaRPr lang="en-US" altLang="ja-JP" sz="800" b="1" dirty="0">
              <a:solidFill>
                <a:srgbClr val="FF0000"/>
              </a:solidFill>
            </a:endParaRPr>
          </a:p>
          <a:p>
            <a:r>
              <a:rPr kumimoji="1" lang="en-US" altLang="ja-JP" sz="800" b="1" dirty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Check_Kotei</a:t>
            </a:r>
            <a:r>
              <a:rPr kumimoji="1" lang="en-US" altLang="ja-JP" sz="800" b="1" dirty="0">
                <a:solidFill>
                  <a:srgbClr val="FF0000"/>
                </a:solidFill>
              </a:rPr>
              <a:t>                     </a:t>
            </a:r>
            <a:r>
              <a:rPr kumimoji="1" lang="en-US" altLang="ja-JP" sz="800" b="1" dirty="0" err="1">
                <a:solidFill>
                  <a:srgbClr val="FF0000"/>
                </a:solidFill>
              </a:rPr>
              <a:t>But_QslJob</a:t>
            </a:r>
            <a:endParaRPr kumimoji="1" lang="ja-JP" altLang="en-US" sz="800" b="1" dirty="0">
              <a:solidFill>
                <a:srgbClr val="FF0000"/>
              </a:solidFill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E890EE3-B46F-422F-9BDE-D855AA497749}"/>
              </a:ext>
            </a:extLst>
          </p:cNvPr>
          <p:cNvCxnSpPr>
            <a:cxnSpLocks/>
          </p:cNvCxnSpPr>
          <p:nvPr/>
        </p:nvCxnSpPr>
        <p:spPr>
          <a:xfrm>
            <a:off x="7034463" y="1700463"/>
            <a:ext cx="360948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4B208B32-E6E9-4378-BE2E-D8C00C620519}"/>
              </a:ext>
            </a:extLst>
          </p:cNvPr>
          <p:cNvCxnSpPr/>
          <p:nvPr/>
        </p:nvCxnSpPr>
        <p:spPr>
          <a:xfrm>
            <a:off x="6793832" y="1676400"/>
            <a:ext cx="441157" cy="336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1F18EB8-DD1B-4880-8FDA-E1634B52AD47}"/>
              </a:ext>
            </a:extLst>
          </p:cNvPr>
          <p:cNvCxnSpPr>
            <a:cxnSpLocks/>
          </p:cNvCxnSpPr>
          <p:nvPr/>
        </p:nvCxnSpPr>
        <p:spPr>
          <a:xfrm flipH="1">
            <a:off x="8269705" y="1700463"/>
            <a:ext cx="88233" cy="401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ABF61CD-83F0-4565-8B45-8483490F41AA}"/>
              </a:ext>
            </a:extLst>
          </p:cNvPr>
          <p:cNvCxnSpPr/>
          <p:nvPr/>
        </p:nvCxnSpPr>
        <p:spPr>
          <a:xfrm flipH="1">
            <a:off x="8758989" y="1700463"/>
            <a:ext cx="866274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1FE5726A-29C6-431A-95AA-8BACF4C34DA4}"/>
              </a:ext>
            </a:extLst>
          </p:cNvPr>
          <p:cNvCxnSpPr/>
          <p:nvPr/>
        </p:nvCxnSpPr>
        <p:spPr>
          <a:xfrm>
            <a:off x="10892589" y="1796716"/>
            <a:ext cx="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32952EA-2C5C-43C8-9FFB-2E6344F9DFD1}"/>
              </a:ext>
            </a:extLst>
          </p:cNvPr>
          <p:cNvCxnSpPr/>
          <p:nvPr/>
        </p:nvCxnSpPr>
        <p:spPr>
          <a:xfrm>
            <a:off x="11927305" y="1700463"/>
            <a:ext cx="136358" cy="657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1781E4F4-6203-45BC-BBC7-B4C81C284057}"/>
              </a:ext>
            </a:extLst>
          </p:cNvPr>
          <p:cNvCxnSpPr/>
          <p:nvPr/>
        </p:nvCxnSpPr>
        <p:spPr>
          <a:xfrm>
            <a:off x="11413958" y="1315453"/>
            <a:ext cx="344905" cy="1275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87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3F844AE-5127-430B-974E-5D6910F12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61" y="360049"/>
            <a:ext cx="9831172" cy="241968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F6C57CC-6E1F-459D-B7E3-82AB8079C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295" y="4078264"/>
            <a:ext cx="2981741" cy="272453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FB3B121-9CE1-4274-8C85-B0E7CC49D726}"/>
              </a:ext>
            </a:extLst>
          </p:cNvPr>
          <p:cNvSpPr txBox="1"/>
          <p:nvPr/>
        </p:nvSpPr>
        <p:spPr>
          <a:xfrm>
            <a:off x="243270" y="111397"/>
            <a:ext cx="6282489" cy="1015663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</a:rPr>
              <a:t>Group_InpOption</a:t>
            </a:r>
            <a:endParaRPr kumimoji="1" lang="en-US" altLang="ja-JP" sz="1200" b="1" dirty="0">
              <a:solidFill>
                <a:srgbClr val="00B0F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But_Uwagaki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ButAddFT8  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But_KyokuKensaku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But_DXCChosyu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lang="en-US" altLang="ja-JP" sz="1200" b="1" dirty="0" err="1">
                <a:solidFill>
                  <a:srgbClr val="FF0000"/>
                </a:solidFill>
              </a:rPr>
              <a:t>But_Width</a:t>
            </a:r>
            <a:r>
              <a:rPr lang="en-US" altLang="ja-JP" sz="1200" b="1" dirty="0">
                <a:solidFill>
                  <a:srgbClr val="FF0000"/>
                </a:solidFill>
              </a:rPr>
              <a:t>                But_FT8addinput    </a:t>
            </a:r>
            <a:r>
              <a:rPr lang="en-US" altLang="ja-JP" sz="1200" b="1" dirty="0" err="1">
                <a:solidFill>
                  <a:srgbClr val="FF0000"/>
                </a:solidFill>
              </a:rPr>
              <a:t>But_SoumAutoQTH</a:t>
            </a:r>
            <a:r>
              <a:rPr lang="en-US" altLang="ja-JP" sz="1200" b="1" dirty="0">
                <a:solidFill>
                  <a:srgbClr val="FF0000"/>
                </a:solidFill>
              </a:rPr>
              <a:t>     But_FT8hosyu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But_LotwRP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But_AddTXT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Check_SoumuIN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But_AllJcchosyu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Check_Sakiyomi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But_Google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But_NotJCC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But_InputOptionEnd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CF8F78-64AC-415B-AF83-5084F63142CE}"/>
              </a:ext>
            </a:extLst>
          </p:cNvPr>
          <p:cNvSpPr txBox="1"/>
          <p:nvPr/>
        </p:nvSpPr>
        <p:spPr>
          <a:xfrm>
            <a:off x="6414973" y="111397"/>
            <a:ext cx="3209533" cy="2862322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</a:rPr>
              <a:t>Group_QSL</a:t>
            </a:r>
            <a:endParaRPr kumimoji="1" lang="en-US" altLang="ja-JP" sz="1200" b="1" dirty="0">
              <a:solidFill>
                <a:srgbClr val="00B0F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But_Rcv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But_AllIn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But_AdifApp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Chec_AutoTX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But_eQSLallIN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But_Not_Eqsl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But_eQSLdelete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lang="en-US" altLang="ja-JP" sz="1200" b="1" dirty="0">
                <a:solidFill>
                  <a:srgbClr val="FF0000"/>
                </a:solidFill>
              </a:rPr>
              <a:t>                            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But_FilefApp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lang="en-US" altLang="ja-JP" sz="1200" b="1" dirty="0">
                <a:solidFill>
                  <a:srgbClr val="FF0000"/>
                </a:solidFill>
              </a:rPr>
              <a:t>                                   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But_eQSLcc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lang="en-US" altLang="ja-JP" sz="1200" b="1" dirty="0">
                <a:solidFill>
                  <a:srgbClr val="FF0000"/>
                </a:solidFill>
              </a:rPr>
              <a:t>                                                </a:t>
            </a:r>
            <a:r>
              <a:rPr lang="en-US" altLang="ja-JP" sz="1200" b="1" dirty="0" err="1">
                <a:solidFill>
                  <a:srgbClr val="FF0000"/>
                </a:solidFill>
              </a:rPr>
              <a:t>But_EqslEnd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CA52589-7631-4ABA-93B0-0F36ADF8430A}"/>
              </a:ext>
            </a:extLst>
          </p:cNvPr>
          <p:cNvSpPr txBox="1"/>
          <p:nvPr/>
        </p:nvSpPr>
        <p:spPr>
          <a:xfrm>
            <a:off x="10305733" y="480729"/>
            <a:ext cx="1531188" cy="1015663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</a:rPr>
              <a:t>Group_RIGoption</a:t>
            </a:r>
            <a:endParaRPr kumimoji="1" lang="en-US" altLang="ja-JP" sz="1200" b="1" dirty="0">
              <a:solidFill>
                <a:srgbClr val="00B0F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But_RIGcommand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Combo_RigDt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Chec_BeemOnOff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But_RigOpEnd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78CAEE-41BC-4AC3-B6D9-0EABCFD05E1A}"/>
              </a:ext>
            </a:extLst>
          </p:cNvPr>
          <p:cNvSpPr txBox="1"/>
          <p:nvPr/>
        </p:nvSpPr>
        <p:spPr>
          <a:xfrm>
            <a:off x="600259" y="3062601"/>
            <a:ext cx="6013185" cy="3600986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</a:rPr>
              <a:t>Group_Hoshi</a:t>
            </a:r>
            <a:endParaRPr kumimoji="1" lang="en-US" altLang="ja-JP" sz="1200" b="1" dirty="0">
              <a:solidFill>
                <a:srgbClr val="00B0F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Label_UTC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　　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Label_JST</a:t>
            </a:r>
            <a:endParaRPr kumimoji="1" lang="ja-JP" altLang="en-US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Label_ZONE</a:t>
            </a:r>
            <a:r>
              <a:rPr lang="ja-JP" altLang="en-US" sz="1200" b="1" dirty="0">
                <a:solidFill>
                  <a:srgbClr val="FF0000"/>
                </a:solidFill>
              </a:rPr>
              <a:t>　　</a:t>
            </a:r>
            <a:r>
              <a:rPr lang="en-US" altLang="ja-JP" sz="1200" b="1" dirty="0" err="1">
                <a:solidFill>
                  <a:srgbClr val="FF0000"/>
                </a:solidFill>
              </a:rPr>
              <a:t>Text_Prefix</a:t>
            </a:r>
            <a:r>
              <a:rPr lang="ja-JP" altLang="en-US" sz="1200" b="1" dirty="0">
                <a:solidFill>
                  <a:srgbClr val="FF0000"/>
                </a:solidFill>
              </a:rPr>
              <a:t>　　</a:t>
            </a:r>
            <a:r>
              <a:rPr lang="en-US" altLang="ja-JP" sz="1200" b="1" dirty="0" err="1">
                <a:solidFill>
                  <a:srgbClr val="FF0000"/>
                </a:solidFill>
              </a:rPr>
              <a:t>Label_dxTime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Text_country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But_IotaHoshi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　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Label_CW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Label_SSB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Label_RTTY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Label_DIG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　　　　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endParaRPr kumimoji="1"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L19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C_19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S_19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R_19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L35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C_35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S_35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R_35</a:t>
            </a:r>
            <a:endParaRPr kumimoji="1" lang="ja-JP" altLang="en-US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L7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 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C_7</a:t>
            </a:r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L10  C10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L14  C14</a:t>
            </a:r>
          </a:p>
          <a:p>
            <a:r>
              <a:rPr lang="en-US" altLang="ja-JP" sz="1200" b="1" dirty="0">
                <a:solidFill>
                  <a:srgbClr val="FF0000"/>
                </a:solidFill>
              </a:rPr>
              <a:t>L18  C18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L21  C21</a:t>
            </a:r>
          </a:p>
          <a:p>
            <a:r>
              <a:rPr lang="en-US" altLang="ja-JP" sz="1200" b="1" dirty="0">
                <a:solidFill>
                  <a:srgbClr val="FF0000"/>
                </a:solidFill>
              </a:rPr>
              <a:t>L24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L28</a:t>
            </a:r>
          </a:p>
          <a:p>
            <a:r>
              <a:rPr lang="en-US" altLang="ja-JP" sz="1200" b="1" dirty="0">
                <a:solidFill>
                  <a:srgbClr val="FF0000"/>
                </a:solidFill>
              </a:rPr>
              <a:t>L50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E845B78-3A1E-4A50-BFAD-C51A774A9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1596" y="3700372"/>
            <a:ext cx="3000794" cy="2676899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BBDEF51-4BDA-41BB-B6FA-4D35C15DFBFA}"/>
              </a:ext>
            </a:extLst>
          </p:cNvPr>
          <p:cNvSpPr txBox="1"/>
          <p:nvPr/>
        </p:nvSpPr>
        <p:spPr>
          <a:xfrm>
            <a:off x="6460036" y="4655698"/>
            <a:ext cx="2311851" cy="2215991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But_PhotoMain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　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Text_TRAG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But_MAP1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Label_GL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Label_Kyori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endParaRPr kumimoji="1" lang="en-US" altLang="ja-JP" sz="4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But_L</a:t>
            </a:r>
            <a:r>
              <a:rPr lang="en-US" altLang="ja-JP" sz="1200" b="1" dirty="0">
                <a:solidFill>
                  <a:srgbClr val="FF0000"/>
                </a:solidFill>
              </a:rPr>
              <a:t>                </a:t>
            </a:r>
            <a:r>
              <a:rPr lang="en-US" altLang="ja-JP" sz="1200" b="1" dirty="0" err="1">
                <a:solidFill>
                  <a:srgbClr val="FF0000"/>
                </a:solidFill>
              </a:rPr>
              <a:t>But_R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But_STP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Text_Sp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Text_Lp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But_DxccMente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But_JccMente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32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AD14631-8EC6-406E-9A21-3BFA3780B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40" y="343090"/>
            <a:ext cx="3010320" cy="182653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95AA66-5E0E-4D9B-BE2D-C7183C180299}"/>
              </a:ext>
            </a:extLst>
          </p:cNvPr>
          <p:cNvSpPr txBox="1"/>
          <p:nvPr/>
        </p:nvSpPr>
        <p:spPr>
          <a:xfrm>
            <a:off x="3276260" y="103944"/>
            <a:ext cx="8852009" cy="2169825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                                     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Label_Telnet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    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Label_JCluster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                     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But_DigtalNew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But_TelRefresh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Check_NoRefresh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But_TX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Radio_TELNET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Radio_JclusterHF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Radio_Jcluster6M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Radio_JclusterALL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But_CW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But_SSB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But_RTTY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But_PSK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Butt_Ft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Butt_FH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Combo_EnyMODE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But_FT8option</a:t>
            </a:r>
          </a:p>
          <a:p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But_CAL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But_CalIN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Text_KEN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Check_Memo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Check_Siborikomi</a:t>
            </a:r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But_160  But_80  But_40  But_30  But_20  But_17  But_15  But_12  But_10  But_06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Check_Band</a:t>
            </a:r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But_PRE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But_FRQ1  But_FRQ5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But_Del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But_NenNewPic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But_DellC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But_C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But_P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But_W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But_CandP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But_Pall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But_CPJ_New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But_CPJ_New1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But_DxbNew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But_DxmNew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But_DxcNew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But_DelQSO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But_JA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But_JAlocal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But_JAbNew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But_MordNew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But_JAcNew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But_IoTA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Check_QSOdel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Check_List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Check_Voice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But_WWken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Combo_Band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Combo_Count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Combo_DxJa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Label_Ped</a:t>
            </a:r>
            <a:endParaRPr kumimoji="1" lang="ja-JP" altLang="en-US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0E15E44-B9A3-4A91-A896-44CAD9BEE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57" y="2273769"/>
            <a:ext cx="5076863" cy="148300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5289252-762A-4BAE-A298-5EDD563CDEEC}"/>
              </a:ext>
            </a:extLst>
          </p:cNvPr>
          <p:cNvSpPr txBox="1"/>
          <p:nvPr/>
        </p:nvSpPr>
        <p:spPr>
          <a:xfrm>
            <a:off x="5368636" y="2273769"/>
            <a:ext cx="1803861" cy="1569660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</a:rPr>
              <a:t>GroupOption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But_FT8tourokuCHK    </a:t>
            </a:r>
          </a:p>
          <a:p>
            <a:r>
              <a:rPr lang="en-US" altLang="ja-JP" sz="1200" b="1" dirty="0">
                <a:solidFill>
                  <a:srgbClr val="FF0000"/>
                </a:solidFill>
              </a:rPr>
              <a:t>        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Check_JtdxWsjt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But_JtFtData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                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Text_JtdxAddress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Text_WsjtAddress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1200" b="1" dirty="0" err="1">
                <a:solidFill>
                  <a:srgbClr val="FF0000"/>
                </a:solidFill>
              </a:rPr>
              <a:t>But_FTaddress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EC3DABE-A13F-4806-8FCA-0426AECC37A3}"/>
              </a:ext>
            </a:extLst>
          </p:cNvPr>
          <p:cNvSpPr txBox="1"/>
          <p:nvPr/>
        </p:nvSpPr>
        <p:spPr>
          <a:xfrm>
            <a:off x="9468196" y="2338619"/>
            <a:ext cx="2211185" cy="830997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But_JTmanual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But_DispLocationCLS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lang="en-US" altLang="ja-JP" sz="1200" b="1" dirty="0" err="1">
                <a:solidFill>
                  <a:srgbClr val="FF0000"/>
                </a:solidFill>
              </a:rPr>
              <a:t>Check_FtStart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Check_Sauce</a:t>
            </a:r>
            <a:endParaRPr kumimoji="1" lang="en-US" altLang="ja-JP" sz="1200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62ED74-2AF9-4EA2-9E05-5C2C2625D6F2}"/>
              </a:ext>
            </a:extLst>
          </p:cNvPr>
          <p:cNvSpPr txBox="1"/>
          <p:nvPr/>
        </p:nvSpPr>
        <p:spPr>
          <a:xfrm>
            <a:off x="7334596" y="2273769"/>
            <a:ext cx="1900843" cy="1569660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Chec_Lotw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  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Text_FontPoint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lang="en-US" altLang="ja-JP" sz="1200" b="1" dirty="0">
                <a:solidFill>
                  <a:srgbClr val="FF0000"/>
                </a:solidFill>
              </a:rPr>
              <a:t>Check_Ft8_SubQso</a:t>
            </a:r>
          </a:p>
          <a:p>
            <a:r>
              <a:rPr kumimoji="1" lang="en-US" altLang="ja-JP" sz="1200" b="1" dirty="0">
                <a:solidFill>
                  <a:srgbClr val="FF0000"/>
                </a:solidFill>
              </a:rPr>
              <a:t>Check_Ft8_SubPre</a:t>
            </a: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Check_Pre_Ft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But_FileFolder</a:t>
            </a:r>
            <a:endParaRPr kumimoji="1"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Combo_KenFile</a:t>
            </a:r>
            <a:endParaRPr lang="en-US" altLang="ja-JP" sz="1200" b="1" dirty="0">
              <a:solidFill>
                <a:srgbClr val="FF0000"/>
              </a:solidFill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</a:rPr>
              <a:t>Text_KenData</a:t>
            </a:r>
            <a:endParaRPr kumimoji="1" lang="en-US" altLang="ja-JP" sz="1200" b="1" dirty="0">
              <a:solidFill>
                <a:srgbClr val="FF0000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8585FC4C-FAAC-4AFC-8E63-9AD2DE3366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40" y="3751436"/>
            <a:ext cx="3217093" cy="300262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02DEBC0-69C1-4D78-82BB-3EAD05C9BE1A}"/>
              </a:ext>
            </a:extLst>
          </p:cNvPr>
          <p:cNvSpPr txBox="1"/>
          <p:nvPr/>
        </p:nvSpPr>
        <p:spPr>
          <a:xfrm>
            <a:off x="3664437" y="3751436"/>
            <a:ext cx="7732312" cy="646331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Group_BandScope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But_Year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Label_StokTIme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Radio_80  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・・・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Radio_06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Radio_All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Label_NowTime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But_Option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Check_Picup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　　　　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Chec_Stop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But_BS</a:t>
            </a:r>
            <a:endParaRPr kumimoji="1" lang="ja-JP" altLang="en-US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A3B66B2-E74F-4975-A670-62A98445AA11}"/>
              </a:ext>
            </a:extLst>
          </p:cNvPr>
          <p:cNvSpPr txBox="1"/>
          <p:nvPr/>
        </p:nvSpPr>
        <p:spPr>
          <a:xfrm>
            <a:off x="3664437" y="4392559"/>
            <a:ext cx="4066399" cy="2308324"/>
          </a:xfrm>
          <a:prstGeom prst="rect">
            <a:avLst/>
          </a:prstGeom>
          <a:solidFill>
            <a:srgbClr val="FFFFFF">
              <a:alpha val="36078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err="1">
                <a:solidFill>
                  <a:srgbClr val="00B0F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Group_BandSelect</a:t>
            </a:r>
            <a:endParaRPr kumimoji="1" lang="en-US" altLang="ja-JP" sz="1200" b="1" dirty="0">
              <a:solidFill>
                <a:srgbClr val="00B0F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Combo_FONT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Check_TimOnOff</a:t>
            </a:r>
            <a:r>
              <a:rPr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Text_Hyoujisu</a:t>
            </a:r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Combot_Hyoujisu</a:t>
            </a:r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Combo_Filter</a:t>
            </a:r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Combo_Scope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ja-JP" altLang="en-US" sz="1200" b="1" dirty="0">
                <a:latin typeface="Takaoゴシック" panose="020B0509000000000000" pitchFamily="49" charset="-128"/>
                <a:ea typeface="Takaoゴシック" panose="020B0509000000000000" pitchFamily="49" charset="-128"/>
              </a:rPr>
              <a:t>表示　　　　　非表示</a:t>
            </a:r>
            <a:endParaRPr kumimoji="1" lang="en-US" altLang="ja-JP" sz="1200" b="1" dirty="0"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Radio_SSB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</a:t>
            </a:r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Check_DispSSB</a:t>
            </a:r>
            <a:r>
              <a:rPr kumimoji="1"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</a:t>
            </a:r>
            <a:r>
              <a:rPr kumimoji="1"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Check_Disp4to6</a:t>
            </a:r>
            <a:endParaRPr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Radio_CW</a:t>
            </a:r>
            <a:r>
              <a:rPr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   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Check_DispCW</a:t>
            </a:r>
            <a:r>
              <a:rPr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　　 </a:t>
            </a:r>
            <a:r>
              <a:rPr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Check_Beacon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lang="en-US" altLang="ja-JP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 </a:t>
            </a:r>
            <a:r>
              <a:rPr lang="ja-JP" altLang="en-US" sz="1200" b="1" dirty="0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・　省略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Radio_AllMode</a:t>
            </a:r>
            <a:endParaRPr kumimoji="1" lang="ja-JP" altLang="en-US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  <a:p>
            <a:r>
              <a:rPr kumimoji="1" lang="en-US" altLang="ja-JP" sz="1200" b="1" dirty="0" err="1">
                <a:solidFill>
                  <a:srgbClr val="FF0000"/>
                </a:solidFill>
                <a:latin typeface="Takaoゴシック" panose="020B0509000000000000" pitchFamily="49" charset="-128"/>
                <a:ea typeface="Takaoゴシック" panose="020B0509000000000000" pitchFamily="49" charset="-128"/>
              </a:rPr>
              <a:t>Check_Scope</a:t>
            </a:r>
            <a:endParaRPr kumimoji="1" lang="en-US" altLang="ja-JP" sz="1200" b="1" dirty="0">
              <a:solidFill>
                <a:srgbClr val="FF0000"/>
              </a:solidFill>
              <a:latin typeface="Takaoゴシック" panose="020B0509000000000000" pitchFamily="49" charset="-128"/>
              <a:ea typeface="Takaoゴシック" panose="020B05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69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1395</Words>
  <Application>Microsoft Office PowerPoint</Application>
  <PresentationFormat>ワイド画面</PresentationFormat>
  <Paragraphs>148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Takaoゴシック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suzuki shinichi</dc:creator>
  <cp:lastModifiedBy>suzuki shinichi</cp:lastModifiedBy>
  <cp:revision>3</cp:revision>
  <dcterms:created xsi:type="dcterms:W3CDTF">2020-10-12T01:13:37Z</dcterms:created>
  <dcterms:modified xsi:type="dcterms:W3CDTF">2020-10-25T06:07:53Z</dcterms:modified>
</cp:coreProperties>
</file>